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78D6B-05FF-B543-8004-4AE44F248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2FDEA-25DC-7C42-B5BA-CD0A75717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5E870-8C45-0345-A779-6CE6CD58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446CB-3898-AA4E-A814-68044F9B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A6B5B-0886-2648-887B-2F375280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4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0A34-1EB9-B048-9C79-84F1F288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2351C-E9B4-6149-9124-96F074665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BB239-21C8-C74B-A62E-BCBAC5E3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0015E-90BC-8245-8C69-CC3ACC72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B37F-2986-554B-95D1-6CBCEF90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4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186D6-DE88-854A-9649-FBE3AB87E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E64CF-C9E1-CD4E-B9AA-9B1C2C87F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56B94-8A2F-CF42-B787-F032A3FF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C93DD-480C-4A4F-A627-0BB2A69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02FF2-EC7F-F240-B9AC-9A890B0BB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2CCF-2D70-DF43-BC90-298C8FA0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2B209-72BA-164B-80C8-C22E3F725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CA213-308E-4F41-8AA8-C00218EF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65B9F-0832-D442-9D1A-D187CE8B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C12D-F30B-7A4D-9F69-14C4408F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5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626E4-DBF1-C44C-8DBC-4FA84D40F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3D981-0EF2-6A4C-9533-0FE7A9792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C979-E81A-EB4A-B9DD-D772A15A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9450-9ED5-8244-BA2A-EAA1521E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951AE-78E7-6642-B4BF-A2267C0F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FD92-22B0-AF47-92C6-522589CE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FF15-DB19-C040-98D0-E24D6A78A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E333F-F8D6-A945-99C3-CE9DC8215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6D6D1-C70B-C34A-A962-20C2FF51A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9D622-EB1F-FD44-B27C-0312E0326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669AF-81B8-A445-9C84-FE42BDED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7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9A6A-E8CC-D34D-87FB-B1D4BD87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30C21-6692-1544-84D3-72ADCB080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5486E-6393-2842-A31D-B2FB950AE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CB8515-1FF4-264C-B0BE-A4DA52E72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5191AF-1A6F-C04D-85BB-F93D2D16C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8C2A4-4A73-7E46-A047-144E2A97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45EE7C-7B5E-AC45-8477-BE6BD812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98AFB-D33A-AA4A-B470-40AB18E0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6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CD32F-6C59-CC43-A279-8A0E8F52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11BB40-805B-DE41-AACF-C83E3466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8B125-4C81-9B4E-BC88-41EC7314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742D1-C2A7-4249-A1CD-C466245A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3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057EC9-3DB6-4C4C-828D-248039BF2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F52558-1063-9B45-AB96-599BF767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5791B-6258-8E44-8F11-B95B5446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06767-D1F7-0D43-BFFA-4D58E12E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D47EB-8042-604E-AE2E-A2BA1BBAE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A5D33-B21F-604F-BAF6-9388C6751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5F412-2CBE-B848-8D5C-5D43ABD78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A9A44-6F9B-F442-AE11-981B602A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8EC2B-9AF2-664C-8E84-430430F7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1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3E1CE-5B70-5544-A3FC-11704A160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58C0D6-E227-EA47-9CC6-E11647B8D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0B27A-A352-8E41-8167-9D997DA52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04462-1078-4548-97C7-AC3F54EA3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E6569-89FF-BE4A-81F0-38D93A07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D63C6-2264-E448-A646-BFF0F147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3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C9C74-7AAB-3643-B9F1-EA33B672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1AB2E-898F-E34C-97DC-551BF90B1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D3A86-CB17-6B45-B9C1-1D656A974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2A04-370A-AF49-8B4E-8575BF0F945A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78443-4594-A44B-9300-52D468C10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6617-0C6C-554C-A5CB-B35446DC6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69CA-9854-EF44-AE37-914A8FCF0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6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43AC3F-48C5-034D-971C-6C9146CF7EA0}"/>
              </a:ext>
            </a:extLst>
          </p:cNvPr>
          <p:cNvSpPr txBox="1"/>
          <p:nvPr/>
        </p:nvSpPr>
        <p:spPr>
          <a:xfrm>
            <a:off x="977348" y="2151727"/>
            <a:ext cx="10237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When the valley seems too deep</a:t>
            </a:r>
          </a:p>
          <a:p>
            <a:pPr algn="ctr"/>
            <a:r>
              <a:rPr lang="en-US" sz="4000" dirty="0"/>
              <a:t>When the mountains are too steep</a:t>
            </a:r>
          </a:p>
          <a:p>
            <a:pPr algn="ctr"/>
            <a:r>
              <a:rPr lang="en-US" sz="4000" dirty="0"/>
              <a:t>You are God and You are power</a:t>
            </a:r>
          </a:p>
          <a:p>
            <a:pPr algn="ctr"/>
            <a:r>
              <a:rPr lang="en-US" sz="4000" dirty="0"/>
              <a:t>Then and now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3CE6D-B915-AA44-AD7B-947E2C60547F}"/>
              </a:ext>
            </a:extLst>
          </p:cNvPr>
          <p:cNvSpPr txBox="1"/>
          <p:nvPr/>
        </p:nvSpPr>
        <p:spPr>
          <a:xfrm>
            <a:off x="8736496" y="6092687"/>
            <a:ext cx="4075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“Then and Now” words and music by Alli Taylor</a:t>
            </a:r>
          </a:p>
          <a:p>
            <a:r>
              <a:rPr lang="en-US" sz="1200" dirty="0"/>
              <a:t>@2019 Deep South Worship</a:t>
            </a:r>
          </a:p>
          <a:p>
            <a:r>
              <a:rPr lang="en-US" sz="1200" dirty="0"/>
              <a:t>CCLI License # 7133372</a:t>
            </a:r>
          </a:p>
        </p:txBody>
      </p:sp>
    </p:spTree>
    <p:extLst>
      <p:ext uri="{BB962C8B-B14F-4D97-AF65-F5344CB8AC3E}">
        <p14:creationId xmlns:p14="http://schemas.microsoft.com/office/powerpoint/2010/main" val="33664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85E408-6AAF-DE4A-B076-92F27286DA2D}"/>
              </a:ext>
            </a:extLst>
          </p:cNvPr>
          <p:cNvSpPr txBox="1"/>
          <p:nvPr/>
        </p:nvSpPr>
        <p:spPr>
          <a:xfrm>
            <a:off x="1146313" y="2151727"/>
            <a:ext cx="98993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When the armies are too strong</a:t>
            </a:r>
          </a:p>
          <a:p>
            <a:pPr algn="ctr"/>
            <a:r>
              <a:rPr lang="en-US" sz="4000" dirty="0"/>
              <a:t>And the storm is raging on</a:t>
            </a:r>
          </a:p>
          <a:p>
            <a:pPr algn="ctr"/>
            <a:r>
              <a:rPr lang="en-US" sz="4000" dirty="0"/>
              <a:t>You are God and You are power</a:t>
            </a:r>
          </a:p>
          <a:p>
            <a:pPr algn="ctr"/>
            <a:r>
              <a:rPr lang="en-US" sz="4000" dirty="0"/>
              <a:t>Then and now</a:t>
            </a:r>
          </a:p>
        </p:txBody>
      </p:sp>
    </p:spTree>
    <p:extLst>
      <p:ext uri="{BB962C8B-B14F-4D97-AF65-F5344CB8AC3E}">
        <p14:creationId xmlns:p14="http://schemas.microsoft.com/office/powerpoint/2010/main" val="190405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CB560B-5628-B244-BDDB-C596DC6D5033}"/>
              </a:ext>
            </a:extLst>
          </p:cNvPr>
          <p:cNvSpPr txBox="1"/>
          <p:nvPr/>
        </p:nvSpPr>
        <p:spPr>
          <a:xfrm>
            <a:off x="268357" y="487017"/>
            <a:ext cx="11499573" cy="132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9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64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2019-07-17T20:49:37Z</dcterms:created>
  <dcterms:modified xsi:type="dcterms:W3CDTF">2019-07-17T21:08:07Z</dcterms:modified>
</cp:coreProperties>
</file>