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0E89-B2F2-CB48-8B16-1544C3E51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8BC12-DA8A-1A44-ADA6-F6E8BABE7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19AA8-1F93-6447-9B9F-8AFE9E49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10068-5D62-A14A-A03A-81B46F9D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A3CCF-8960-EF46-8E7B-1FABB9E0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F7F5-5FBB-9F4A-9ECD-5B148A0E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C1C95-3FBD-EB45-BBCC-D18083DF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DA25B-3338-F747-9EC8-F7F9D969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61AAC-71C0-DA47-9FE0-0D69628F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30401-00D5-1B48-A062-A447F935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6BAC2-0126-AC4D-8F3B-61C66FC97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25BF-587B-FF40-9A38-A54975188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10AA1-20AC-4A4D-A71A-6478E043F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206A-9F87-4F41-A64A-28247D14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C70A6-4612-8547-8CBD-DD08FD19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B46C3-6312-CC48-A939-90640735F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72F03-46D7-5240-A933-76EEB023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09332-4B5E-F44D-BBFD-DE3D535F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0085F-FEC3-4B45-8E1A-B7902CAE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2177-0468-394B-800F-41D014C7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8614-A172-9A44-AA07-63444431E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C8601-E251-4040-89B2-29EFBCEB6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04838-718D-A24E-8AC2-A70774D4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8B471-C679-5A48-8701-7E9D6993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D4C2F-0668-BA46-9908-CBFEF902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2E96A-DC79-3B47-A741-29A84F4F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87CDF-23C5-1547-B7D7-EF697A3F1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CFF26-EF25-CE47-A1A6-21472ABF5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29A1B-17B8-8F45-A0BD-5FCA5E07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8DB91-B67D-5B4B-8A4B-E083C083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2F744-8CA4-FD49-AC58-2D49CA9D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5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45544-EA20-B44A-9198-058B166E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38D4E-4630-1940-BAF8-8E33D778B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F379A-6A16-674F-8334-76A8B2286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CF9FE-F126-8F4A-A6FA-DD560B9FF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6D34C-995F-4945-BE56-F0B14C639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634F2E-2697-5248-B430-7AB3E3AA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CA62E-76F0-E54A-9E5E-9D94B19E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7C245-CAE2-FE4C-A8E5-E61A93ED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3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79B8B-CFCF-DF4B-82E2-02E7DEBB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586279-3128-684A-AE86-C0B87C51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5794D-0423-DC46-84CD-BE774455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6C8D1-7E6D-FF45-9A81-565594C1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4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70CFC-55E6-6641-BE7A-D8CA75B2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7EE2A-91A5-F543-B54A-7A91B5A9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507E0-23B9-F04E-8C09-9336BB812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8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E1F7-71A4-2240-8679-52A3C4424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F3A7-7401-5D48-AD28-AEFA2157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86776-1300-5D49-8CEC-1C2844BD6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79357-4D33-D94E-B7D4-4F0B8EC8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E9F2A-5149-EA4B-9FA0-C14C91B16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5D9B6-6CF4-D24D-A90B-C0A533D3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2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3C1D-E502-1F41-A570-91B0F6AD1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0475D-E607-A04C-80D4-4C57902AF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AAC34-4951-014B-815B-5327C23F3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681CE-FB87-B44A-939A-3F5B275F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6F40A-CBD5-6C48-840B-F39296CC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CA10B-6F66-2441-982E-1363308B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3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C1E11-7443-2046-BE21-100AC7D1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56DAE-8357-D04C-90F2-571866E69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43EFD-68B8-A84D-819B-EF7114876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93A0-062D-9446-B11F-146FA706D2BD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7A683-F9EE-6547-B38F-B360ABC25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749F1-160F-924A-AD2A-305934355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32E1-162F-2C4D-956F-E2D8E0C70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7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9360A3-BBD5-D84E-8713-E522A5354ED7}"/>
              </a:ext>
            </a:extLst>
          </p:cNvPr>
          <p:cNvSpPr txBox="1"/>
          <p:nvPr/>
        </p:nvSpPr>
        <p:spPr>
          <a:xfrm>
            <a:off x="1408386" y="2274838"/>
            <a:ext cx="93752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 the midst of fear and doubt</a:t>
            </a:r>
          </a:p>
          <a:p>
            <a:pPr algn="ctr"/>
            <a:r>
              <a:rPr lang="en-US" sz="4800" dirty="0"/>
              <a:t>Remind me who I am</a:t>
            </a:r>
          </a:p>
          <a:p>
            <a:pPr algn="ctr"/>
            <a:r>
              <a:rPr lang="en-US" sz="4800" dirty="0"/>
              <a:t>I’m </a:t>
            </a:r>
            <a:r>
              <a:rPr lang="en-US" sz="5400" dirty="0"/>
              <a:t>forever</a:t>
            </a:r>
            <a:r>
              <a:rPr lang="en-US" sz="4800" dirty="0"/>
              <a:t> found in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A3D5D7-130C-3142-8D9A-942D539C5BB7}"/>
              </a:ext>
            </a:extLst>
          </p:cNvPr>
          <p:cNvSpPr txBox="1"/>
          <p:nvPr/>
        </p:nvSpPr>
        <p:spPr>
          <a:xfrm>
            <a:off x="8082456" y="6074980"/>
            <a:ext cx="35630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“God Be Praised” words and music by Matt Houston</a:t>
            </a:r>
          </a:p>
          <a:p>
            <a:r>
              <a:rPr lang="en-US" sz="1100" dirty="0"/>
              <a:t>@2018 Deep </a:t>
            </a:r>
            <a:r>
              <a:rPr lang="en-US" sz="1100"/>
              <a:t>South Worship</a:t>
            </a:r>
            <a:endParaRPr lang="en-US" sz="1100" dirty="0"/>
          </a:p>
          <a:p>
            <a:r>
              <a:rPr lang="en-US" sz="1100" dirty="0"/>
              <a:t>CCLI License # 7118813</a:t>
            </a:r>
          </a:p>
        </p:txBody>
      </p:sp>
    </p:spTree>
    <p:extLst>
      <p:ext uri="{BB962C8B-B14F-4D97-AF65-F5344CB8AC3E}">
        <p14:creationId xmlns:p14="http://schemas.microsoft.com/office/powerpoint/2010/main" val="1497257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28782B-A1B0-9444-A345-892C13649804}"/>
              </a:ext>
            </a:extLst>
          </p:cNvPr>
          <p:cNvSpPr txBox="1"/>
          <p:nvPr/>
        </p:nvSpPr>
        <p:spPr>
          <a:xfrm>
            <a:off x="551793" y="2767280"/>
            <a:ext cx="11088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We praise You! We praise You! You are victorious</a:t>
            </a:r>
          </a:p>
          <a:p>
            <a:pPr algn="ctr"/>
            <a:r>
              <a:rPr lang="en-US" sz="4000" dirty="0"/>
              <a:t>We praise You! We praise You! Mighty King</a:t>
            </a:r>
          </a:p>
        </p:txBody>
      </p:sp>
    </p:spTree>
    <p:extLst>
      <p:ext uri="{BB962C8B-B14F-4D97-AF65-F5344CB8AC3E}">
        <p14:creationId xmlns:p14="http://schemas.microsoft.com/office/powerpoint/2010/main" val="2721597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28782B-A1B0-9444-A345-892C13649804}"/>
              </a:ext>
            </a:extLst>
          </p:cNvPr>
          <p:cNvSpPr txBox="1"/>
          <p:nvPr/>
        </p:nvSpPr>
        <p:spPr>
          <a:xfrm>
            <a:off x="551793" y="2767280"/>
            <a:ext cx="11088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We praise You! We praise You! You are victorious</a:t>
            </a:r>
          </a:p>
          <a:p>
            <a:pPr algn="ctr"/>
            <a:r>
              <a:rPr lang="en-US" sz="4000" dirty="0"/>
              <a:t>We praise You! We praise You! Mighty King</a:t>
            </a:r>
          </a:p>
        </p:txBody>
      </p:sp>
    </p:spTree>
    <p:extLst>
      <p:ext uri="{BB962C8B-B14F-4D97-AF65-F5344CB8AC3E}">
        <p14:creationId xmlns:p14="http://schemas.microsoft.com/office/powerpoint/2010/main" val="304784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8164BB-043D-1546-949A-0661165BCBAA}"/>
              </a:ext>
            </a:extLst>
          </p:cNvPr>
          <p:cNvSpPr txBox="1"/>
          <p:nvPr/>
        </p:nvSpPr>
        <p:spPr>
          <a:xfrm>
            <a:off x="704193" y="2274838"/>
            <a:ext cx="10783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Lord, Your promises are true</a:t>
            </a:r>
          </a:p>
          <a:p>
            <a:pPr algn="ctr"/>
            <a:r>
              <a:rPr lang="en-US" sz="4800" dirty="0"/>
              <a:t>And we’ve come expecting You</a:t>
            </a:r>
          </a:p>
          <a:p>
            <a:pPr algn="ctr"/>
            <a:r>
              <a:rPr lang="en-US" sz="4800" dirty="0"/>
              <a:t>That You will do great things</a:t>
            </a:r>
          </a:p>
        </p:txBody>
      </p:sp>
    </p:spTree>
    <p:extLst>
      <p:ext uri="{BB962C8B-B14F-4D97-AF65-F5344CB8AC3E}">
        <p14:creationId xmlns:p14="http://schemas.microsoft.com/office/powerpoint/2010/main" val="47648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95AEB3-02CC-1E4E-916F-4B7FA9402EA2}"/>
              </a:ext>
            </a:extLst>
          </p:cNvPr>
          <p:cNvSpPr txBox="1"/>
          <p:nvPr/>
        </p:nvSpPr>
        <p:spPr>
          <a:xfrm>
            <a:off x="578069" y="2644170"/>
            <a:ext cx="11035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We worship You, our King</a:t>
            </a:r>
          </a:p>
          <a:p>
            <a:pPr algn="ctr"/>
            <a:r>
              <a:rPr lang="en-US" sz="4800" dirty="0"/>
              <a:t>Jesus is our King</a:t>
            </a:r>
          </a:p>
        </p:txBody>
      </p:sp>
    </p:spTree>
    <p:extLst>
      <p:ext uri="{BB962C8B-B14F-4D97-AF65-F5344CB8AC3E}">
        <p14:creationId xmlns:p14="http://schemas.microsoft.com/office/powerpoint/2010/main" val="82832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726B98-7394-3547-BDF7-D1CEFDEFC24F}"/>
              </a:ext>
            </a:extLst>
          </p:cNvPr>
          <p:cNvSpPr txBox="1"/>
          <p:nvPr/>
        </p:nvSpPr>
        <p:spPr>
          <a:xfrm>
            <a:off x="383627" y="2367171"/>
            <a:ext cx="11424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We raise our Banner high Yours is the glory</a:t>
            </a:r>
          </a:p>
          <a:p>
            <a:pPr algn="ctr"/>
            <a:r>
              <a:rPr lang="en-US" sz="4400" dirty="0"/>
              <a:t>Your name, we glorify God be praised, God be praised!</a:t>
            </a:r>
          </a:p>
        </p:txBody>
      </p:sp>
    </p:spTree>
    <p:extLst>
      <p:ext uri="{BB962C8B-B14F-4D97-AF65-F5344CB8AC3E}">
        <p14:creationId xmlns:p14="http://schemas.microsoft.com/office/powerpoint/2010/main" val="416308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20792B-3B42-8F4E-A688-8F74B5C603B9}"/>
              </a:ext>
            </a:extLst>
          </p:cNvPr>
          <p:cNvSpPr txBox="1"/>
          <p:nvPr/>
        </p:nvSpPr>
        <p:spPr>
          <a:xfrm>
            <a:off x="861848" y="2413337"/>
            <a:ext cx="104683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For You have done great things Yours is the victory</a:t>
            </a:r>
          </a:p>
          <a:p>
            <a:pPr algn="ctr"/>
            <a:r>
              <a:rPr lang="en-US" sz="3600" dirty="0"/>
              <a:t>We lift Your name on high God be praised! God be praised!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1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075DC9-5558-8A4D-9889-1B58E4DE59B4}"/>
              </a:ext>
            </a:extLst>
          </p:cNvPr>
          <p:cNvSpPr txBox="1"/>
          <p:nvPr/>
        </p:nvSpPr>
        <p:spPr>
          <a:xfrm>
            <a:off x="856593" y="2274838"/>
            <a:ext cx="10478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By the power of the cross</a:t>
            </a:r>
          </a:p>
          <a:p>
            <a:pPr algn="ctr"/>
            <a:r>
              <a:rPr lang="en-US" sz="4800" dirty="0"/>
              <a:t>You’ve taken what was lost</a:t>
            </a:r>
          </a:p>
          <a:p>
            <a:pPr algn="ctr"/>
            <a:r>
              <a:rPr lang="en-US" sz="4800" dirty="0"/>
              <a:t>The battle has been won</a:t>
            </a:r>
          </a:p>
        </p:txBody>
      </p:sp>
    </p:spTree>
    <p:extLst>
      <p:ext uri="{BB962C8B-B14F-4D97-AF65-F5344CB8AC3E}">
        <p14:creationId xmlns:p14="http://schemas.microsoft.com/office/powerpoint/2010/main" val="264340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00A62D-CA83-0542-8367-02D8B71CC96E}"/>
              </a:ext>
            </a:extLst>
          </p:cNvPr>
          <p:cNvSpPr txBox="1"/>
          <p:nvPr/>
        </p:nvSpPr>
        <p:spPr>
          <a:xfrm>
            <a:off x="378372" y="2367171"/>
            <a:ext cx="114352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With shouts of praise</a:t>
            </a:r>
          </a:p>
          <a:p>
            <a:pPr algn="ctr"/>
            <a:r>
              <a:rPr lang="en-US" sz="4400" dirty="0"/>
              <a:t>Your children sing</a:t>
            </a:r>
          </a:p>
          <a:p>
            <a:pPr algn="ctr"/>
            <a:r>
              <a:rPr lang="en-US" sz="4400" dirty="0"/>
              <a:t>(of) the greatness of our King</a:t>
            </a:r>
          </a:p>
        </p:txBody>
      </p:sp>
    </p:spTree>
    <p:extLst>
      <p:ext uri="{BB962C8B-B14F-4D97-AF65-F5344CB8AC3E}">
        <p14:creationId xmlns:p14="http://schemas.microsoft.com/office/powerpoint/2010/main" val="410974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C1F58C-BDE8-1243-B8AA-A2E62698D415}"/>
              </a:ext>
            </a:extLst>
          </p:cNvPr>
          <p:cNvSpPr txBox="1"/>
          <p:nvPr/>
        </p:nvSpPr>
        <p:spPr>
          <a:xfrm>
            <a:off x="1051034" y="2228671"/>
            <a:ext cx="1008993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>
                <a:solidFill>
                  <a:prstClr val="black"/>
                </a:solidFill>
              </a:rPr>
              <a:t>We raise our Banner high Yours is the glory</a:t>
            </a:r>
          </a:p>
          <a:p>
            <a:pPr lvl="0" algn="ctr"/>
            <a:r>
              <a:rPr lang="en-US" sz="4400" dirty="0">
                <a:solidFill>
                  <a:prstClr val="black"/>
                </a:solidFill>
              </a:rPr>
              <a:t>Your name, we glorify God be praised, God be praised!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5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D76E77-1741-1D42-A1AE-F4BB4621EE44}"/>
              </a:ext>
            </a:extLst>
          </p:cNvPr>
          <p:cNvSpPr txBox="1"/>
          <p:nvPr/>
        </p:nvSpPr>
        <p:spPr>
          <a:xfrm>
            <a:off x="1345324" y="2413337"/>
            <a:ext cx="9501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</a:rPr>
              <a:t>For You have done great things Yours is the victory</a:t>
            </a:r>
          </a:p>
          <a:p>
            <a:pPr lvl="0" algn="ctr"/>
            <a:r>
              <a:rPr lang="en-US" sz="3600" dirty="0">
                <a:solidFill>
                  <a:prstClr val="black"/>
                </a:solidFill>
              </a:rPr>
              <a:t>We lift Your name on high God be praised! God be praised!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6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229</Words>
  <Application>Microsoft Macintosh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2019-07-17T15:37:10Z</dcterms:created>
  <dcterms:modified xsi:type="dcterms:W3CDTF">2019-07-17T17:07:49Z</dcterms:modified>
</cp:coreProperties>
</file>